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3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DEE11-46D8-4C27-9F88-E7D36B0628D4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623D4D-84C9-4D72-9A24-7BFBAC5735C0}">
      <dgm:prSet phldrT="[Текст]" custT="1"/>
      <dgm:spPr/>
      <dgm:t>
        <a:bodyPr/>
        <a:lstStyle/>
        <a:p>
          <a:r>
            <a:rPr lang="ru-RU" sz="1200" dirty="0" smtClean="0"/>
            <a:t>Домашнее задание</a:t>
          </a:r>
          <a:endParaRPr lang="ru-RU" sz="1200" dirty="0"/>
        </a:p>
      </dgm:t>
    </dgm:pt>
    <dgm:pt modelId="{F1D44D62-0F32-476A-847F-FD9226DB5B8F}" type="parTrans" cxnId="{33575716-D2BC-4170-A8E3-F34BC0BB75D0}">
      <dgm:prSet/>
      <dgm:spPr/>
      <dgm:t>
        <a:bodyPr/>
        <a:lstStyle/>
        <a:p>
          <a:endParaRPr lang="ru-RU" sz="3600"/>
        </a:p>
      </dgm:t>
    </dgm:pt>
    <dgm:pt modelId="{7E132BE4-DE35-4C07-B75C-BAADC4DCF93E}" type="sibTrans" cxnId="{33575716-D2BC-4170-A8E3-F34BC0BB75D0}">
      <dgm:prSet/>
      <dgm:spPr/>
      <dgm:t>
        <a:bodyPr/>
        <a:lstStyle/>
        <a:p>
          <a:endParaRPr lang="ru-RU" sz="3600"/>
        </a:p>
      </dgm:t>
    </dgm:pt>
    <dgm:pt modelId="{2D877BD7-612F-4B22-B2F2-6ECEA527B046}">
      <dgm:prSet phldrT="[Текст]" custT="1"/>
      <dgm:spPr/>
      <dgm:t>
        <a:bodyPr/>
        <a:lstStyle/>
        <a:p>
          <a:r>
            <a:rPr lang="ru-RU" sz="1200" dirty="0" smtClean="0"/>
            <a:t>Самостоятельное изучение темы</a:t>
          </a:r>
          <a:endParaRPr lang="ru-RU" sz="1200" dirty="0"/>
        </a:p>
      </dgm:t>
    </dgm:pt>
    <dgm:pt modelId="{210A8632-CFAF-4BD2-BD88-17242B22EED9}" type="parTrans" cxnId="{E9AFB820-32DC-4ADB-A73F-ADAB887BB732}">
      <dgm:prSet/>
      <dgm:spPr/>
      <dgm:t>
        <a:bodyPr/>
        <a:lstStyle/>
        <a:p>
          <a:endParaRPr lang="ru-RU" sz="3600"/>
        </a:p>
      </dgm:t>
    </dgm:pt>
    <dgm:pt modelId="{5766979F-AC3C-4B06-913F-3A5591D5C94D}" type="sibTrans" cxnId="{E9AFB820-32DC-4ADB-A73F-ADAB887BB732}">
      <dgm:prSet/>
      <dgm:spPr/>
      <dgm:t>
        <a:bodyPr/>
        <a:lstStyle/>
        <a:p>
          <a:endParaRPr lang="ru-RU" sz="3600"/>
        </a:p>
      </dgm:t>
    </dgm:pt>
    <dgm:pt modelId="{C4B04E2C-375F-4B28-A8A3-FF183FA91ED7}">
      <dgm:prSet phldrT="[Текст]" custT="1"/>
      <dgm:spPr/>
      <dgm:t>
        <a:bodyPr/>
        <a:lstStyle/>
        <a:p>
          <a:r>
            <a:rPr lang="ru-RU" sz="1200" dirty="0" smtClean="0"/>
            <a:t>Выполнение задания</a:t>
          </a:r>
          <a:endParaRPr lang="ru-RU" sz="1200" dirty="0"/>
        </a:p>
      </dgm:t>
    </dgm:pt>
    <dgm:pt modelId="{E6F803FF-5CA2-4EC1-A16E-3AC44441AABE}" type="parTrans" cxnId="{D653C184-D149-4CB8-AC42-FD1DBF1857C5}">
      <dgm:prSet/>
      <dgm:spPr/>
      <dgm:t>
        <a:bodyPr/>
        <a:lstStyle/>
        <a:p>
          <a:endParaRPr lang="ru-RU" sz="3600"/>
        </a:p>
      </dgm:t>
    </dgm:pt>
    <dgm:pt modelId="{93CB0E51-78DA-4E23-946F-1AA7D6C8C3DB}" type="sibTrans" cxnId="{D653C184-D149-4CB8-AC42-FD1DBF1857C5}">
      <dgm:prSet/>
      <dgm:spPr/>
      <dgm:t>
        <a:bodyPr/>
        <a:lstStyle/>
        <a:p>
          <a:endParaRPr lang="ru-RU" sz="3600"/>
        </a:p>
      </dgm:t>
    </dgm:pt>
    <dgm:pt modelId="{1FCA07F8-F40E-403C-AF69-1D041A78C78C}">
      <dgm:prSet phldrT="[Текст]" custT="1"/>
      <dgm:spPr/>
      <dgm:t>
        <a:bodyPr/>
        <a:lstStyle/>
        <a:p>
          <a:r>
            <a:rPr lang="ru-RU" sz="1200" dirty="0" smtClean="0"/>
            <a:t>Проверка задания учителем</a:t>
          </a:r>
          <a:endParaRPr lang="ru-RU" sz="1200" dirty="0"/>
        </a:p>
      </dgm:t>
    </dgm:pt>
    <dgm:pt modelId="{1367AE05-0031-4ADB-9F4F-61E71AD5D765}" type="parTrans" cxnId="{5E78A797-22E7-4DE4-8E08-9518953252A7}">
      <dgm:prSet/>
      <dgm:spPr/>
      <dgm:t>
        <a:bodyPr/>
        <a:lstStyle/>
        <a:p>
          <a:endParaRPr lang="ru-RU" sz="3600"/>
        </a:p>
      </dgm:t>
    </dgm:pt>
    <dgm:pt modelId="{28F45670-2205-405B-A934-017ED92F4FBB}" type="sibTrans" cxnId="{5E78A797-22E7-4DE4-8E08-9518953252A7}">
      <dgm:prSet/>
      <dgm:spPr/>
      <dgm:t>
        <a:bodyPr/>
        <a:lstStyle/>
        <a:p>
          <a:endParaRPr lang="ru-RU" sz="3600"/>
        </a:p>
      </dgm:t>
    </dgm:pt>
    <dgm:pt modelId="{E167E7D5-2D1A-4F82-BFE0-CB8511A74E34}">
      <dgm:prSet phldrT="[Текст]" custT="1"/>
      <dgm:spPr/>
      <dgm:t>
        <a:bodyPr/>
        <a:lstStyle/>
        <a:p>
          <a:r>
            <a:rPr lang="ru-RU" sz="1200" dirty="0" smtClean="0"/>
            <a:t>Получение результата работы</a:t>
          </a:r>
          <a:endParaRPr lang="ru-RU" sz="1200" dirty="0"/>
        </a:p>
      </dgm:t>
    </dgm:pt>
    <dgm:pt modelId="{0F899E2D-9304-4745-91B2-F98667FD3C96}" type="parTrans" cxnId="{78D9BA32-9F21-406D-814C-C3696F93FCAF}">
      <dgm:prSet/>
      <dgm:spPr/>
      <dgm:t>
        <a:bodyPr/>
        <a:lstStyle/>
        <a:p>
          <a:endParaRPr lang="ru-RU" sz="3600"/>
        </a:p>
      </dgm:t>
    </dgm:pt>
    <dgm:pt modelId="{F7DECEC3-4FD5-435A-853E-4D2C0631895C}" type="sibTrans" cxnId="{78D9BA32-9F21-406D-814C-C3696F93FCAF}">
      <dgm:prSet/>
      <dgm:spPr/>
      <dgm:t>
        <a:bodyPr/>
        <a:lstStyle/>
        <a:p>
          <a:endParaRPr lang="ru-RU" sz="3600"/>
        </a:p>
      </dgm:t>
    </dgm:pt>
    <dgm:pt modelId="{1FBD42F0-D657-410D-8DC9-75FC5574E6D8}" type="pres">
      <dgm:prSet presAssocID="{27EDEE11-46D8-4C27-9F88-E7D36B0628D4}" presName="cycle" presStyleCnt="0">
        <dgm:presLayoutVars>
          <dgm:dir/>
          <dgm:resizeHandles val="exact"/>
        </dgm:presLayoutVars>
      </dgm:prSet>
      <dgm:spPr/>
    </dgm:pt>
    <dgm:pt modelId="{70819AC2-4194-45BA-A858-B320300EC78D}" type="pres">
      <dgm:prSet presAssocID="{5D623D4D-84C9-4D72-9A24-7BFBAC5735C0}" presName="dummy" presStyleCnt="0"/>
      <dgm:spPr/>
    </dgm:pt>
    <dgm:pt modelId="{FE5D74DB-EC33-491A-8328-B6D9CF8D14ED}" type="pres">
      <dgm:prSet presAssocID="{5D623D4D-84C9-4D72-9A24-7BFBAC5735C0}" presName="node" presStyleLbl="revTx" presStyleIdx="0" presStyleCnt="5">
        <dgm:presLayoutVars>
          <dgm:bulletEnabled val="1"/>
        </dgm:presLayoutVars>
      </dgm:prSet>
      <dgm:spPr/>
    </dgm:pt>
    <dgm:pt modelId="{F9DF228D-F6AF-4091-ABFB-C87ADD626F4D}" type="pres">
      <dgm:prSet presAssocID="{7E132BE4-DE35-4C07-B75C-BAADC4DCF93E}" presName="sibTrans" presStyleLbl="node1" presStyleIdx="0" presStyleCnt="5"/>
      <dgm:spPr/>
    </dgm:pt>
    <dgm:pt modelId="{B56A40E0-80B7-40C3-BED2-3CA4458C6FC7}" type="pres">
      <dgm:prSet presAssocID="{2D877BD7-612F-4B22-B2F2-6ECEA527B046}" presName="dummy" presStyleCnt="0"/>
      <dgm:spPr/>
    </dgm:pt>
    <dgm:pt modelId="{8C4E58C3-094B-42AC-9B5F-F88CF24F3A85}" type="pres">
      <dgm:prSet presAssocID="{2D877BD7-612F-4B22-B2F2-6ECEA527B046}" presName="node" presStyleLbl="revTx" presStyleIdx="1" presStyleCnt="5" custScaleX="163679">
        <dgm:presLayoutVars>
          <dgm:bulletEnabled val="1"/>
        </dgm:presLayoutVars>
      </dgm:prSet>
      <dgm:spPr/>
    </dgm:pt>
    <dgm:pt modelId="{695BEE43-5693-49DD-ACAF-C5DC3193C9AC}" type="pres">
      <dgm:prSet presAssocID="{5766979F-AC3C-4B06-913F-3A5591D5C94D}" presName="sibTrans" presStyleLbl="node1" presStyleIdx="1" presStyleCnt="5"/>
      <dgm:spPr/>
    </dgm:pt>
    <dgm:pt modelId="{2C73D1D1-F883-4C26-B0D0-56F840F5337C}" type="pres">
      <dgm:prSet presAssocID="{C4B04E2C-375F-4B28-A8A3-FF183FA91ED7}" presName="dummy" presStyleCnt="0"/>
      <dgm:spPr/>
    </dgm:pt>
    <dgm:pt modelId="{15BDB4C4-91DF-4A4A-A483-636F36412E27}" type="pres">
      <dgm:prSet presAssocID="{C4B04E2C-375F-4B28-A8A3-FF183FA91ED7}" presName="node" presStyleLbl="revTx" presStyleIdx="2" presStyleCnt="5" custScaleX="128161">
        <dgm:presLayoutVars>
          <dgm:bulletEnabled val="1"/>
        </dgm:presLayoutVars>
      </dgm:prSet>
      <dgm:spPr/>
    </dgm:pt>
    <dgm:pt modelId="{19E5CC68-CF73-46BF-8C9D-A41EB110F730}" type="pres">
      <dgm:prSet presAssocID="{93CB0E51-78DA-4E23-946F-1AA7D6C8C3DB}" presName="sibTrans" presStyleLbl="node1" presStyleIdx="2" presStyleCnt="5" custScaleX="114493" custScaleY="109693"/>
      <dgm:spPr/>
    </dgm:pt>
    <dgm:pt modelId="{AAB2FC32-2EE9-411C-94E4-B0B3F86FF4FA}" type="pres">
      <dgm:prSet presAssocID="{1FCA07F8-F40E-403C-AF69-1D041A78C78C}" presName="dummy" presStyleCnt="0"/>
      <dgm:spPr/>
    </dgm:pt>
    <dgm:pt modelId="{8DD6EF3C-3581-4B36-9999-2D5BFBCECB64}" type="pres">
      <dgm:prSet presAssocID="{1FCA07F8-F40E-403C-AF69-1D041A78C78C}" presName="node" presStyleLbl="revTx" presStyleIdx="3" presStyleCnt="5" custScaleX="137361">
        <dgm:presLayoutVars>
          <dgm:bulletEnabled val="1"/>
        </dgm:presLayoutVars>
      </dgm:prSet>
      <dgm:spPr/>
    </dgm:pt>
    <dgm:pt modelId="{62B5D518-494C-4D0A-A0D5-DDA265A3426A}" type="pres">
      <dgm:prSet presAssocID="{28F45670-2205-405B-A934-017ED92F4FBB}" presName="sibTrans" presStyleLbl="node1" presStyleIdx="3" presStyleCnt="5"/>
      <dgm:spPr/>
    </dgm:pt>
    <dgm:pt modelId="{D6D44D82-D41C-4CB7-9126-57CC58F461D9}" type="pres">
      <dgm:prSet presAssocID="{E167E7D5-2D1A-4F82-BFE0-CB8511A74E34}" presName="dummy" presStyleCnt="0"/>
      <dgm:spPr/>
    </dgm:pt>
    <dgm:pt modelId="{8FDABB3B-E748-448D-BBBC-9EE02824A228}" type="pres">
      <dgm:prSet presAssocID="{E167E7D5-2D1A-4F82-BFE0-CB8511A74E34}" presName="node" presStyleLbl="revTx" presStyleIdx="4" presStyleCnt="5" custScaleX="140908">
        <dgm:presLayoutVars>
          <dgm:bulletEnabled val="1"/>
        </dgm:presLayoutVars>
      </dgm:prSet>
      <dgm:spPr/>
    </dgm:pt>
    <dgm:pt modelId="{C78AFFD9-3FF4-409C-9AD8-C2875C994FAC}" type="pres">
      <dgm:prSet presAssocID="{F7DECEC3-4FD5-435A-853E-4D2C0631895C}" presName="sibTrans" presStyleLbl="node1" presStyleIdx="4" presStyleCnt="5"/>
      <dgm:spPr/>
    </dgm:pt>
  </dgm:ptLst>
  <dgm:cxnLst>
    <dgm:cxn modelId="{D653C184-D149-4CB8-AC42-FD1DBF1857C5}" srcId="{27EDEE11-46D8-4C27-9F88-E7D36B0628D4}" destId="{C4B04E2C-375F-4B28-A8A3-FF183FA91ED7}" srcOrd="2" destOrd="0" parTransId="{E6F803FF-5CA2-4EC1-A16E-3AC44441AABE}" sibTransId="{93CB0E51-78DA-4E23-946F-1AA7D6C8C3DB}"/>
    <dgm:cxn modelId="{05CF1DE9-B193-44C3-8836-2D943B879A4D}" type="presOf" srcId="{5766979F-AC3C-4B06-913F-3A5591D5C94D}" destId="{695BEE43-5693-49DD-ACAF-C5DC3193C9AC}" srcOrd="0" destOrd="0" presId="urn:microsoft.com/office/officeart/2005/8/layout/cycle1"/>
    <dgm:cxn modelId="{D1412C68-2C03-4173-9094-F912AA1A603F}" type="presOf" srcId="{1FCA07F8-F40E-403C-AF69-1D041A78C78C}" destId="{8DD6EF3C-3581-4B36-9999-2D5BFBCECB64}" srcOrd="0" destOrd="0" presId="urn:microsoft.com/office/officeart/2005/8/layout/cycle1"/>
    <dgm:cxn modelId="{2F8B4A5A-3F63-4C56-9E78-9CDA1990617F}" type="presOf" srcId="{28F45670-2205-405B-A934-017ED92F4FBB}" destId="{62B5D518-494C-4D0A-A0D5-DDA265A3426A}" srcOrd="0" destOrd="0" presId="urn:microsoft.com/office/officeart/2005/8/layout/cycle1"/>
    <dgm:cxn modelId="{33575716-D2BC-4170-A8E3-F34BC0BB75D0}" srcId="{27EDEE11-46D8-4C27-9F88-E7D36B0628D4}" destId="{5D623D4D-84C9-4D72-9A24-7BFBAC5735C0}" srcOrd="0" destOrd="0" parTransId="{F1D44D62-0F32-476A-847F-FD9226DB5B8F}" sibTransId="{7E132BE4-DE35-4C07-B75C-BAADC4DCF93E}"/>
    <dgm:cxn modelId="{492E0B2A-9CDE-4127-A33D-0795282728A6}" type="presOf" srcId="{2D877BD7-612F-4B22-B2F2-6ECEA527B046}" destId="{8C4E58C3-094B-42AC-9B5F-F88CF24F3A85}" srcOrd="0" destOrd="0" presId="urn:microsoft.com/office/officeart/2005/8/layout/cycle1"/>
    <dgm:cxn modelId="{C1B380D3-BBAC-4734-832C-EF4E51C0EADC}" type="presOf" srcId="{7E132BE4-DE35-4C07-B75C-BAADC4DCF93E}" destId="{F9DF228D-F6AF-4091-ABFB-C87ADD626F4D}" srcOrd="0" destOrd="0" presId="urn:microsoft.com/office/officeart/2005/8/layout/cycle1"/>
    <dgm:cxn modelId="{D5365AC3-0755-45E0-92F4-F4E34690A6F3}" type="presOf" srcId="{E167E7D5-2D1A-4F82-BFE0-CB8511A74E34}" destId="{8FDABB3B-E748-448D-BBBC-9EE02824A228}" srcOrd="0" destOrd="0" presId="urn:microsoft.com/office/officeart/2005/8/layout/cycle1"/>
    <dgm:cxn modelId="{01FFFF57-EAE0-415B-B722-B5573DDB76E7}" type="presOf" srcId="{5D623D4D-84C9-4D72-9A24-7BFBAC5735C0}" destId="{FE5D74DB-EC33-491A-8328-B6D9CF8D14ED}" srcOrd="0" destOrd="0" presId="urn:microsoft.com/office/officeart/2005/8/layout/cycle1"/>
    <dgm:cxn modelId="{78D9BA32-9F21-406D-814C-C3696F93FCAF}" srcId="{27EDEE11-46D8-4C27-9F88-E7D36B0628D4}" destId="{E167E7D5-2D1A-4F82-BFE0-CB8511A74E34}" srcOrd="4" destOrd="0" parTransId="{0F899E2D-9304-4745-91B2-F98667FD3C96}" sibTransId="{F7DECEC3-4FD5-435A-853E-4D2C0631895C}"/>
    <dgm:cxn modelId="{5E72E926-0CC5-48E4-95D2-57DB67CC3102}" type="presOf" srcId="{F7DECEC3-4FD5-435A-853E-4D2C0631895C}" destId="{C78AFFD9-3FF4-409C-9AD8-C2875C994FAC}" srcOrd="0" destOrd="0" presId="urn:microsoft.com/office/officeart/2005/8/layout/cycle1"/>
    <dgm:cxn modelId="{714A804D-917B-4AEF-AB98-512588931914}" type="presOf" srcId="{C4B04E2C-375F-4B28-A8A3-FF183FA91ED7}" destId="{15BDB4C4-91DF-4A4A-A483-636F36412E27}" srcOrd="0" destOrd="0" presId="urn:microsoft.com/office/officeart/2005/8/layout/cycle1"/>
    <dgm:cxn modelId="{C8241C7F-3E6E-4646-9DE8-29BAB58F0FA5}" type="presOf" srcId="{93CB0E51-78DA-4E23-946F-1AA7D6C8C3DB}" destId="{19E5CC68-CF73-46BF-8C9D-A41EB110F730}" srcOrd="0" destOrd="0" presId="urn:microsoft.com/office/officeart/2005/8/layout/cycle1"/>
    <dgm:cxn modelId="{5E78A797-22E7-4DE4-8E08-9518953252A7}" srcId="{27EDEE11-46D8-4C27-9F88-E7D36B0628D4}" destId="{1FCA07F8-F40E-403C-AF69-1D041A78C78C}" srcOrd="3" destOrd="0" parTransId="{1367AE05-0031-4ADB-9F4F-61E71AD5D765}" sibTransId="{28F45670-2205-405B-A934-017ED92F4FBB}"/>
    <dgm:cxn modelId="{E9AFB820-32DC-4ADB-A73F-ADAB887BB732}" srcId="{27EDEE11-46D8-4C27-9F88-E7D36B0628D4}" destId="{2D877BD7-612F-4B22-B2F2-6ECEA527B046}" srcOrd="1" destOrd="0" parTransId="{210A8632-CFAF-4BD2-BD88-17242B22EED9}" sibTransId="{5766979F-AC3C-4B06-913F-3A5591D5C94D}"/>
    <dgm:cxn modelId="{38C979BE-9F77-45E6-A1A1-F52790CB9D2E}" type="presOf" srcId="{27EDEE11-46D8-4C27-9F88-E7D36B0628D4}" destId="{1FBD42F0-D657-410D-8DC9-75FC5574E6D8}" srcOrd="0" destOrd="0" presId="urn:microsoft.com/office/officeart/2005/8/layout/cycle1"/>
    <dgm:cxn modelId="{F9B5491A-C5CC-409D-83CB-FA1172CB255F}" type="presParOf" srcId="{1FBD42F0-D657-410D-8DC9-75FC5574E6D8}" destId="{70819AC2-4194-45BA-A858-B320300EC78D}" srcOrd="0" destOrd="0" presId="urn:microsoft.com/office/officeart/2005/8/layout/cycle1"/>
    <dgm:cxn modelId="{1BECD20D-FA0D-4B98-87AA-BA36099574F8}" type="presParOf" srcId="{1FBD42F0-D657-410D-8DC9-75FC5574E6D8}" destId="{FE5D74DB-EC33-491A-8328-B6D9CF8D14ED}" srcOrd="1" destOrd="0" presId="urn:microsoft.com/office/officeart/2005/8/layout/cycle1"/>
    <dgm:cxn modelId="{F81AC4D1-FAC5-4E36-8571-767948E1D2A1}" type="presParOf" srcId="{1FBD42F0-D657-410D-8DC9-75FC5574E6D8}" destId="{F9DF228D-F6AF-4091-ABFB-C87ADD626F4D}" srcOrd="2" destOrd="0" presId="urn:microsoft.com/office/officeart/2005/8/layout/cycle1"/>
    <dgm:cxn modelId="{317474DB-AF6C-434D-9DB0-382ECC8084A2}" type="presParOf" srcId="{1FBD42F0-D657-410D-8DC9-75FC5574E6D8}" destId="{B56A40E0-80B7-40C3-BED2-3CA4458C6FC7}" srcOrd="3" destOrd="0" presId="urn:microsoft.com/office/officeart/2005/8/layout/cycle1"/>
    <dgm:cxn modelId="{4D134662-96CF-4C4C-8AE7-AA394DDB8250}" type="presParOf" srcId="{1FBD42F0-D657-410D-8DC9-75FC5574E6D8}" destId="{8C4E58C3-094B-42AC-9B5F-F88CF24F3A85}" srcOrd="4" destOrd="0" presId="urn:microsoft.com/office/officeart/2005/8/layout/cycle1"/>
    <dgm:cxn modelId="{16854735-8119-4348-BF87-5AAFC5D4F30E}" type="presParOf" srcId="{1FBD42F0-D657-410D-8DC9-75FC5574E6D8}" destId="{695BEE43-5693-49DD-ACAF-C5DC3193C9AC}" srcOrd="5" destOrd="0" presId="urn:microsoft.com/office/officeart/2005/8/layout/cycle1"/>
    <dgm:cxn modelId="{F1EC451E-08C8-42B7-91D7-E6F034EC3AED}" type="presParOf" srcId="{1FBD42F0-D657-410D-8DC9-75FC5574E6D8}" destId="{2C73D1D1-F883-4C26-B0D0-56F840F5337C}" srcOrd="6" destOrd="0" presId="urn:microsoft.com/office/officeart/2005/8/layout/cycle1"/>
    <dgm:cxn modelId="{E9A539D2-E065-4F9C-B786-FF70E17C2C2B}" type="presParOf" srcId="{1FBD42F0-D657-410D-8DC9-75FC5574E6D8}" destId="{15BDB4C4-91DF-4A4A-A483-636F36412E27}" srcOrd="7" destOrd="0" presId="urn:microsoft.com/office/officeart/2005/8/layout/cycle1"/>
    <dgm:cxn modelId="{C63A237B-997A-4AE7-826E-8D797EF7919D}" type="presParOf" srcId="{1FBD42F0-D657-410D-8DC9-75FC5574E6D8}" destId="{19E5CC68-CF73-46BF-8C9D-A41EB110F730}" srcOrd="8" destOrd="0" presId="urn:microsoft.com/office/officeart/2005/8/layout/cycle1"/>
    <dgm:cxn modelId="{72F7D242-8C00-4A40-BB4B-C8BCB80D103E}" type="presParOf" srcId="{1FBD42F0-D657-410D-8DC9-75FC5574E6D8}" destId="{AAB2FC32-2EE9-411C-94E4-B0B3F86FF4FA}" srcOrd="9" destOrd="0" presId="urn:microsoft.com/office/officeart/2005/8/layout/cycle1"/>
    <dgm:cxn modelId="{65F65AA7-771E-4F3F-B775-55E700FAFA2D}" type="presParOf" srcId="{1FBD42F0-D657-410D-8DC9-75FC5574E6D8}" destId="{8DD6EF3C-3581-4B36-9999-2D5BFBCECB64}" srcOrd="10" destOrd="0" presId="urn:microsoft.com/office/officeart/2005/8/layout/cycle1"/>
    <dgm:cxn modelId="{210445CC-EF2A-4D6F-9524-2EF6C63FC352}" type="presParOf" srcId="{1FBD42F0-D657-410D-8DC9-75FC5574E6D8}" destId="{62B5D518-494C-4D0A-A0D5-DDA265A3426A}" srcOrd="11" destOrd="0" presId="urn:microsoft.com/office/officeart/2005/8/layout/cycle1"/>
    <dgm:cxn modelId="{F8BB6CFF-BB07-4AC8-A531-D5C338168EB0}" type="presParOf" srcId="{1FBD42F0-D657-410D-8DC9-75FC5574E6D8}" destId="{D6D44D82-D41C-4CB7-9126-57CC58F461D9}" srcOrd="12" destOrd="0" presId="urn:microsoft.com/office/officeart/2005/8/layout/cycle1"/>
    <dgm:cxn modelId="{80CC4B7C-5C3C-4F90-867C-37F5F77353CE}" type="presParOf" srcId="{1FBD42F0-D657-410D-8DC9-75FC5574E6D8}" destId="{8FDABB3B-E748-448D-BBBC-9EE02824A228}" srcOrd="13" destOrd="0" presId="urn:microsoft.com/office/officeart/2005/8/layout/cycle1"/>
    <dgm:cxn modelId="{A4853469-7121-47A8-8A70-9B01820710CB}" type="presParOf" srcId="{1FBD42F0-D657-410D-8DC9-75FC5574E6D8}" destId="{C78AFFD9-3FF4-409C-9AD8-C2875C994FA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74DB-EC33-491A-8328-B6D9CF8D14ED}">
      <dsp:nvSpPr>
        <dsp:cNvPr id="0" name=""/>
        <dsp:cNvSpPr/>
      </dsp:nvSpPr>
      <dsp:spPr>
        <a:xfrm>
          <a:off x="2552356" y="24068"/>
          <a:ext cx="805459" cy="805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Домашнее задание</a:t>
          </a:r>
          <a:endParaRPr lang="ru-RU" sz="1200" kern="1200" dirty="0"/>
        </a:p>
      </dsp:txBody>
      <dsp:txXfrm>
        <a:off x="2552356" y="24068"/>
        <a:ext cx="805459" cy="805459"/>
      </dsp:txXfrm>
    </dsp:sp>
    <dsp:sp modelId="{F9DF228D-F6AF-4091-ABFB-C87ADD626F4D}">
      <dsp:nvSpPr>
        <dsp:cNvPr id="0" name=""/>
        <dsp:cNvSpPr/>
      </dsp:nvSpPr>
      <dsp:spPr>
        <a:xfrm>
          <a:off x="656524" y="634"/>
          <a:ext cx="3021284" cy="3021284"/>
        </a:xfrm>
        <a:prstGeom prst="circularArrow">
          <a:avLst>
            <a:gd name="adj1" fmla="val 5199"/>
            <a:gd name="adj2" fmla="val 335800"/>
            <a:gd name="adj3" fmla="val 21293704"/>
            <a:gd name="adj4" fmla="val 19765834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E58C3-094B-42AC-9B5F-F88CF24F3A85}">
      <dsp:nvSpPr>
        <dsp:cNvPr id="0" name=""/>
        <dsp:cNvSpPr/>
      </dsp:nvSpPr>
      <dsp:spPr>
        <a:xfrm>
          <a:off x="2782863" y="1522780"/>
          <a:ext cx="1318367" cy="805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Самостоятельное изучение темы</a:t>
          </a:r>
          <a:endParaRPr lang="ru-RU" sz="1200" kern="1200" dirty="0"/>
        </a:p>
      </dsp:txBody>
      <dsp:txXfrm>
        <a:off x="2782863" y="1522780"/>
        <a:ext cx="1318367" cy="805459"/>
      </dsp:txXfrm>
    </dsp:sp>
    <dsp:sp modelId="{695BEE43-5693-49DD-ACAF-C5DC3193C9AC}">
      <dsp:nvSpPr>
        <dsp:cNvPr id="0" name=""/>
        <dsp:cNvSpPr/>
      </dsp:nvSpPr>
      <dsp:spPr>
        <a:xfrm>
          <a:off x="656524" y="634"/>
          <a:ext cx="3021284" cy="3021284"/>
        </a:xfrm>
        <a:prstGeom prst="circularArrow">
          <a:avLst>
            <a:gd name="adj1" fmla="val 5199"/>
            <a:gd name="adj2" fmla="val 335800"/>
            <a:gd name="adj3" fmla="val 3705426"/>
            <a:gd name="adj4" fmla="val 2252993"/>
            <a:gd name="adj5" fmla="val 60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DB4C4-91DF-4A4A-A483-636F36412E27}">
      <dsp:nvSpPr>
        <dsp:cNvPr id="0" name=""/>
        <dsp:cNvSpPr/>
      </dsp:nvSpPr>
      <dsp:spPr>
        <a:xfrm>
          <a:off x="1651024" y="2449035"/>
          <a:ext cx="1032284" cy="805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Выполнение задания</a:t>
          </a:r>
          <a:endParaRPr lang="ru-RU" sz="1200" kern="1200" dirty="0"/>
        </a:p>
      </dsp:txBody>
      <dsp:txXfrm>
        <a:off x="1651024" y="2449035"/>
        <a:ext cx="1032284" cy="805459"/>
      </dsp:txXfrm>
    </dsp:sp>
    <dsp:sp modelId="{19E5CC68-CF73-46BF-8C9D-A41EB110F730}">
      <dsp:nvSpPr>
        <dsp:cNvPr id="0" name=""/>
        <dsp:cNvSpPr/>
      </dsp:nvSpPr>
      <dsp:spPr>
        <a:xfrm>
          <a:off x="437587" y="-145792"/>
          <a:ext cx="3459159" cy="3314137"/>
        </a:xfrm>
        <a:prstGeom prst="circularArrow">
          <a:avLst>
            <a:gd name="adj1" fmla="val 5199"/>
            <a:gd name="adj2" fmla="val 335800"/>
            <a:gd name="adj3" fmla="val 8211208"/>
            <a:gd name="adj4" fmla="val 6758775"/>
            <a:gd name="adj5" fmla="val 6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6EF3C-3581-4B36-9999-2D5BFBCECB64}">
      <dsp:nvSpPr>
        <dsp:cNvPr id="0" name=""/>
        <dsp:cNvSpPr/>
      </dsp:nvSpPr>
      <dsp:spPr>
        <a:xfrm>
          <a:off x="339092" y="1522780"/>
          <a:ext cx="1106386" cy="805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Проверка задания учителем</a:t>
          </a:r>
          <a:endParaRPr lang="ru-RU" sz="1200" kern="1200" dirty="0"/>
        </a:p>
      </dsp:txBody>
      <dsp:txXfrm>
        <a:off x="339092" y="1522780"/>
        <a:ext cx="1106386" cy="805459"/>
      </dsp:txXfrm>
    </dsp:sp>
    <dsp:sp modelId="{62B5D518-494C-4D0A-A0D5-DDA265A3426A}">
      <dsp:nvSpPr>
        <dsp:cNvPr id="0" name=""/>
        <dsp:cNvSpPr/>
      </dsp:nvSpPr>
      <dsp:spPr>
        <a:xfrm>
          <a:off x="656524" y="634"/>
          <a:ext cx="3021284" cy="3021284"/>
        </a:xfrm>
        <a:prstGeom prst="circularArrow">
          <a:avLst>
            <a:gd name="adj1" fmla="val 5199"/>
            <a:gd name="adj2" fmla="val 335800"/>
            <a:gd name="adj3" fmla="val 12298366"/>
            <a:gd name="adj4" fmla="val 10770496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ABB3B-E748-448D-BBBC-9EE02824A228}">
      <dsp:nvSpPr>
        <dsp:cNvPr id="0" name=""/>
        <dsp:cNvSpPr/>
      </dsp:nvSpPr>
      <dsp:spPr>
        <a:xfrm>
          <a:off x="811769" y="24068"/>
          <a:ext cx="1134956" cy="805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Получение результата работы</a:t>
          </a:r>
          <a:endParaRPr lang="ru-RU" sz="1200" kern="1200" dirty="0"/>
        </a:p>
      </dsp:txBody>
      <dsp:txXfrm>
        <a:off x="811769" y="24068"/>
        <a:ext cx="1134956" cy="805459"/>
      </dsp:txXfrm>
    </dsp:sp>
    <dsp:sp modelId="{C78AFFD9-3FF4-409C-9AD8-C2875C994FAC}">
      <dsp:nvSpPr>
        <dsp:cNvPr id="0" name=""/>
        <dsp:cNvSpPr/>
      </dsp:nvSpPr>
      <dsp:spPr>
        <a:xfrm>
          <a:off x="656524" y="634"/>
          <a:ext cx="3021284" cy="3021284"/>
        </a:xfrm>
        <a:prstGeom prst="circularArrow">
          <a:avLst>
            <a:gd name="adj1" fmla="val 5199"/>
            <a:gd name="adj2" fmla="val 335800"/>
            <a:gd name="adj3" fmla="val 16866164"/>
            <a:gd name="adj4" fmla="val 15632088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Тематический канал на платформе СФЕРУМ для реализации образовательной программы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Даруткина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№4 с УИОП им. Г.К. Жукова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Краснознаменск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28101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4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6223" y="98072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Выводы  </a:t>
            </a:r>
            <a:endParaRPr lang="ru-RU" dirty="0"/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9888" y="1772674"/>
            <a:ext cx="8462592" cy="44012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данного проекта позволила организовать учебное пространство для непрерывного обучения учеников, вне зависимости от их возможности присутствовать на учебных занятиях.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обучения в формате тематического канала откликнулась обучающимся, так как напоминает им знакомую социальную сеть. В настоящее время мы расширили использование данного образовательного контента и работаем с неуспевающими учениками для повторения материала и выявления пробелов в знаниях.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Используемые цифровые инструменты позволили организовать единую структуру по обеспечению процесса образования для отсутствующих учеников, понятную всем участникам образовательного процесса.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данного проекта показала положительные результаты освоения учебного материала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 учеников,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настоящее время развивается далее.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2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3245" y="1340768"/>
            <a:ext cx="7772400" cy="8602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889" y="2201045"/>
            <a:ext cx="8288089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Сложность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взаимодействия с отсутствующими учениками для выстраивания их непрерывного процесса обучения.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_2022~1\AppData\Local\Temp\Rar$DIa684.26407\8610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97004"/>
            <a:ext cx="2791971" cy="18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6958633" y="4194212"/>
            <a:ext cx="2160240" cy="6953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Я на этой теме болел!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13100937"/>
              </p:ext>
            </p:extLst>
          </p:nvPr>
        </p:nvGraphicFramePr>
        <p:xfrm>
          <a:off x="419708" y="3212976"/>
          <a:ext cx="444032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507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079" y="13407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767" y="2349128"/>
            <a:ext cx="828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Используя цифровые инструменты создать пространство для непрерывного обучения учеников вне зависимости от их возможности посещать школу.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766" y="4077072"/>
            <a:ext cx="8288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Выбрана площадка (сайт, приложение) для организации процесса обучения учеников отсутствующих в школе; </a:t>
            </a: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Подготовлены теоретический материал и задания для освоения учебного материала;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Организована автоматическая проверка заданий с предоставлением результатов ученикам сразу после выполнения заданий.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Налажена коммуникация со всеми участниками процесса обучения: учитель, ученик, родитель, администрация школы. 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0611" y="327245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</a:t>
            </a:r>
            <a:r>
              <a:rPr lang="ru-RU" dirty="0" smtClean="0"/>
              <a:t> результаты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2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974" y="1395411"/>
            <a:ext cx="8584505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Тематический канал на платформе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6" y="2054443"/>
            <a:ext cx="2733928" cy="35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5839"/>
            <a:ext cx="1978064" cy="384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25800"/>
            <a:ext cx="3811910" cy="26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24186" y="141277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на платформе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 r="6563" b="6393"/>
          <a:stretch/>
        </p:blipFill>
        <p:spPr bwMode="auto">
          <a:xfrm>
            <a:off x="151350" y="2740745"/>
            <a:ext cx="8645236" cy="411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3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24186" y="127317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на платформе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12736" r="3810" b="5631"/>
          <a:stretch/>
        </p:blipFill>
        <p:spPr bwMode="auto">
          <a:xfrm>
            <a:off x="307975" y="2743200"/>
            <a:ext cx="86602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4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4814" y="13407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на платформе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9" t="56670" r="2635" b="9668"/>
          <a:stretch/>
        </p:blipFill>
        <p:spPr bwMode="auto">
          <a:xfrm>
            <a:off x="282018" y="2878912"/>
            <a:ext cx="84264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0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976" y="1196752"/>
            <a:ext cx="8512496" cy="24482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Дистанционные консультации с сервисами групповой видео звонок и  интерактивная доска на платформе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blob:https://web.telegram.org/40a96083-c98e-4b19-9f16-abf420e175b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3" y="2559690"/>
            <a:ext cx="7485491" cy="42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30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w.idte.ru/content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732"/>
            <a:ext cx="2504581" cy="15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ob:https://web.whatsapp.com/b76db614-b133-47b4-9291-1c74617e7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975" y="1124744"/>
            <a:ext cx="8592888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 письменных работ с сервисом Сбор файлов на платформе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4c7feb00-a3e0-45e3-8e77-9e15dc3e97b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940e69f9-8181-4549-b9c3-b812d849bef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blob:https://web.telegram.org/9da271fd-720e-4be3-9642-58f00a12dd5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1"/>
          <a:stretch/>
        </p:blipFill>
        <p:spPr bwMode="auto">
          <a:xfrm>
            <a:off x="989067" y="2459499"/>
            <a:ext cx="2953603" cy="413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blob:https://web.telegram.org/e4c18944-fe6e-4727-9fd5-03a96b4d3d2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19" y="2313350"/>
            <a:ext cx="3089586" cy="442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36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250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Тематический канал на платформе СФЕРУМ для реализации образовательной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Пользователь_2022</dc:creator>
  <cp:lastModifiedBy>Пользователь_2022</cp:lastModifiedBy>
  <cp:revision>27</cp:revision>
  <dcterms:created xsi:type="dcterms:W3CDTF">2023-11-21T04:38:55Z</dcterms:created>
  <dcterms:modified xsi:type="dcterms:W3CDTF">2023-11-21T21:59:33Z</dcterms:modified>
</cp:coreProperties>
</file>